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63" d="100"/>
          <a:sy n="63" d="100"/>
        </p:scale>
        <p:origin x="210"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DE41A-82EF-4CE1-AA1E-5E3C91E5A874}" type="datetimeFigureOut">
              <a:rPr lang="pt-BR" smtClean="0"/>
              <a:t>01/03/2023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9A904-7094-415F-8D4B-6364CBAB9485}" type="slidenum">
              <a:rPr lang="pt-BR" smtClean="0"/>
              <a:t>‹nº›</a:t>
            </a:fld>
            <a:endParaRPr lang="pt-BR"/>
          </a:p>
        </p:txBody>
      </p:sp>
    </p:spTree>
    <p:extLst>
      <p:ext uri="{BB962C8B-B14F-4D97-AF65-F5344CB8AC3E}">
        <p14:creationId xmlns:p14="http://schemas.microsoft.com/office/powerpoint/2010/main" val="2294427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Gif_Equalizer</a:t>
            </a:r>
            <a:endParaRPr dirty="0"/>
          </a:p>
          <a:p>
            <a:r>
              <a:rPr b="0" dirty="0"/>
              <a:t>No alt text provided</a:t>
            </a:r>
            <a:endParaRPr dirty="0"/>
          </a:p>
          <a:p>
            <a:endParaRPr dirty="0"/>
          </a:p>
          <a:p>
            <a:r>
              <a:rPr b="1" dirty="0"/>
              <a:t>Evolução</a:t>
            </a:r>
            <a:endParaRPr dirty="0"/>
          </a:p>
          <a:p>
            <a:r>
              <a:rPr b="0" dirty="0"/>
              <a:t>No alt text provided</a:t>
            </a:r>
            <a:endParaRPr dirty="0"/>
          </a:p>
          <a:p>
            <a:endParaRPr dirty="0"/>
          </a:p>
          <a:p>
            <a:r>
              <a:rPr b="1" dirty="0"/>
              <a:t>Comparativo</a:t>
            </a:r>
            <a:endParaRPr dirty="0"/>
          </a:p>
          <a:p>
            <a:r>
              <a:rPr b="0" dirty="0"/>
              <a:t>No alt text provided</a:t>
            </a:r>
            <a:endParaRPr dirty="0"/>
          </a:p>
          <a:p>
            <a:endParaRPr dirty="0"/>
          </a:p>
          <a:p>
            <a:r>
              <a:rPr b="1" dirty="0"/>
              <a:t>Tempo Médio</a:t>
            </a:r>
            <a:endParaRPr dirty="0"/>
          </a:p>
          <a:p>
            <a:r>
              <a:rPr b="0" dirty="0"/>
              <a:t>No alt text provided</a:t>
            </a:r>
            <a:endParaRPr dirty="0"/>
          </a:p>
          <a:p>
            <a:endParaRPr dirty="0"/>
          </a:p>
          <a:p>
            <a:r>
              <a:rPr b="1" dirty="0"/>
              <a:t>Perfil</a:t>
            </a:r>
            <a:endParaRPr dirty="0"/>
          </a:p>
          <a:p>
            <a:r>
              <a:rPr b="0" dirty="0"/>
              <a:t>No alt text provided</a:t>
            </a:r>
            <a:endParaRPr dirty="0"/>
          </a:p>
          <a:p>
            <a:endParaRPr dirty="0"/>
          </a:p>
          <a:p>
            <a:r>
              <a:rPr b="1" dirty="0"/>
              <a:t>Ranking</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Icon_radio</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Borracha</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Evolução Tempo Médio</a:t>
            </a:r>
            <a:endParaRPr dirty="0"/>
          </a:p>
          <a:p>
            <a:r>
              <a:rPr b="0" dirty="0"/>
              <a:t>No alt text provided</a:t>
            </a:r>
            <a:endParaRPr dirty="0"/>
          </a:p>
          <a:p>
            <a:endParaRPr dirty="0"/>
          </a:p>
          <a:p>
            <a:r>
              <a:rPr b="1" dirty="0"/>
              <a:t>Evolução Ouvintes por Minuto</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Dic_Zona</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Seg_Período</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Seg_Emissora</a:t>
            </a:r>
            <a:endParaRPr dirty="0"/>
          </a:p>
          <a:p>
            <a:r>
              <a:rPr b="0" dirty="0"/>
              <a:t>No alt text provided</a:t>
            </a:r>
            <a:endParaRPr dirty="0"/>
          </a:p>
          <a:p>
            <a:endParaRPr dirty="0"/>
          </a:p>
          <a:p>
            <a:r>
              <a:rPr b="1" dirty="0"/>
              <a:t>Botão_RJ</a:t>
            </a:r>
            <a:endParaRPr dirty="0"/>
          </a:p>
          <a:p>
            <a:r>
              <a:rPr b="0" dirty="0"/>
              <a:t>No alt text provided</a:t>
            </a:r>
            <a:endParaRPr dirty="0"/>
          </a:p>
          <a:p>
            <a:endParaRPr dirty="0"/>
          </a:p>
          <a:p>
            <a:r>
              <a:rPr b="1" dirty="0"/>
              <a:t>Botão_DF</a:t>
            </a:r>
            <a:endParaRPr dirty="0"/>
          </a:p>
          <a:p>
            <a:r>
              <a:rPr b="0" dirty="0"/>
              <a:t>No alt text provided</a:t>
            </a:r>
            <a:endParaRPr dirty="0"/>
          </a:p>
          <a:p>
            <a:endParaRPr dirty="0"/>
          </a:p>
          <a:p>
            <a:r>
              <a:rPr b="1" dirty="0"/>
              <a:t>Selecione Praça</a:t>
            </a:r>
            <a:endParaRPr dirty="0"/>
          </a:p>
          <a:p>
            <a:r>
              <a:rPr b="0" dirty="0"/>
              <a:t>No alt text provided</a:t>
            </a:r>
            <a:endParaRPr dirty="0"/>
          </a:p>
          <a:p>
            <a:endParaRPr dirty="0"/>
          </a:p>
          <a:p>
            <a:r>
              <a:rPr b="1" dirty="0"/>
              <a:t>Botão_Voltar</a:t>
            </a:r>
            <a:endParaRPr dirty="0"/>
          </a:p>
          <a:p>
            <a:r>
              <a:rPr b="0" dirty="0"/>
              <a:t>No alt text provided</a:t>
            </a:r>
            <a:endParaRPr dirty="0"/>
          </a:p>
          <a:p>
            <a:endParaRPr dirty="0"/>
          </a:p>
          <a:p>
            <a:r>
              <a:rPr b="1" dirty="0"/>
              <a:t>Período</a:t>
            </a:r>
            <a:endParaRPr dirty="0"/>
          </a:p>
          <a:p>
            <a:r>
              <a:rPr b="0" dirty="0"/>
              <a:t>No alt text provided</a:t>
            </a:r>
            <a:endParaRPr dirty="0"/>
          </a:p>
          <a:p>
            <a:endParaRPr dirty="0"/>
          </a:p>
          <a:p>
            <a:r>
              <a:rPr b="1" dirty="0"/>
              <a:t>Fonte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Card_Emissora</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Borracha</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Evolução Tempo Médio</a:t>
            </a:r>
            <a:endParaRPr dirty="0"/>
          </a:p>
          <a:p>
            <a:r>
              <a:rPr b="0" dirty="0"/>
              <a:t>No alt text provided</a:t>
            </a:r>
            <a:endParaRPr dirty="0"/>
          </a:p>
          <a:p>
            <a:endParaRPr dirty="0"/>
          </a:p>
          <a:p>
            <a:r>
              <a:rPr b="1" dirty="0"/>
              <a:t>Evolução Ouvintes por Minuto</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Dic_Zona</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Seg_Período</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Seg_Emissora</a:t>
            </a:r>
            <a:endParaRPr dirty="0"/>
          </a:p>
          <a:p>
            <a:r>
              <a:rPr b="0" dirty="0"/>
              <a:t>No alt text provided</a:t>
            </a:r>
            <a:endParaRPr dirty="0"/>
          </a:p>
          <a:p>
            <a:endParaRPr dirty="0"/>
          </a:p>
          <a:p>
            <a:r>
              <a:rPr b="1" dirty="0"/>
              <a:t>Botão_RJ</a:t>
            </a:r>
            <a:endParaRPr dirty="0"/>
          </a:p>
          <a:p>
            <a:r>
              <a:rPr b="0" dirty="0"/>
              <a:t>No alt text provided</a:t>
            </a:r>
            <a:endParaRPr dirty="0"/>
          </a:p>
          <a:p>
            <a:endParaRPr dirty="0"/>
          </a:p>
          <a:p>
            <a:r>
              <a:rPr b="1" dirty="0"/>
              <a:t>Botão_DF</a:t>
            </a:r>
            <a:endParaRPr dirty="0"/>
          </a:p>
          <a:p>
            <a:r>
              <a:rPr b="0" dirty="0"/>
              <a:t>No alt text provided</a:t>
            </a:r>
            <a:endParaRPr dirty="0"/>
          </a:p>
          <a:p>
            <a:endParaRPr dirty="0"/>
          </a:p>
          <a:p>
            <a:r>
              <a:rPr b="1" dirty="0"/>
              <a:t>Selecione Praça</a:t>
            </a:r>
            <a:endParaRPr dirty="0"/>
          </a:p>
          <a:p>
            <a:r>
              <a:rPr b="0" dirty="0"/>
              <a:t>No alt text provided</a:t>
            </a:r>
            <a:endParaRPr dirty="0"/>
          </a:p>
          <a:p>
            <a:endParaRPr dirty="0"/>
          </a:p>
          <a:p>
            <a:r>
              <a:rPr b="1" dirty="0"/>
              <a:t>Botão_Voltar</a:t>
            </a:r>
            <a:endParaRPr dirty="0"/>
          </a:p>
          <a:p>
            <a:r>
              <a:rPr b="0" dirty="0"/>
              <a:t>No alt text provided</a:t>
            </a:r>
            <a:endParaRPr dirty="0"/>
          </a:p>
          <a:p>
            <a:endParaRPr dirty="0"/>
          </a:p>
          <a:p>
            <a:r>
              <a:rPr b="1" dirty="0"/>
              <a:t>Período</a:t>
            </a:r>
            <a:endParaRPr dirty="0"/>
          </a:p>
          <a:p>
            <a:r>
              <a:rPr b="0" dirty="0"/>
              <a:t>No alt text provided</a:t>
            </a:r>
            <a:endParaRPr dirty="0"/>
          </a:p>
          <a:p>
            <a:endParaRPr dirty="0"/>
          </a:p>
          <a:p>
            <a:r>
              <a:rPr b="1" dirty="0"/>
              <a:t>Fonte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Card_Emissora</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Bt_Pos_Rank</a:t>
            </a:r>
            <a:endParaRPr dirty="0"/>
          </a:p>
          <a:p>
            <a:r>
              <a:rPr b="0" dirty="0"/>
              <a:t>No alt text provided</a:t>
            </a:r>
            <a:endParaRPr dirty="0"/>
          </a:p>
          <a:p>
            <a:endParaRPr dirty="0"/>
          </a:p>
          <a:p>
            <a:r>
              <a:rPr b="1" dirty="0"/>
              <a:t>Bt_SHR#</a:t>
            </a:r>
            <a:endParaRPr dirty="0"/>
          </a:p>
          <a:p>
            <a:r>
              <a:rPr b="0" dirty="0"/>
              <a:t>No alt text provided</a:t>
            </a:r>
            <a:endParaRPr dirty="0"/>
          </a:p>
          <a:p>
            <a:endParaRPr dirty="0"/>
          </a:p>
          <a:p>
            <a:r>
              <a:rPr b="1" dirty="0"/>
              <a:t>Bt_OPM#</a:t>
            </a:r>
            <a:endParaRPr dirty="0"/>
          </a:p>
          <a:p>
            <a:r>
              <a:rPr b="0" dirty="0"/>
              <a:t>No alt text provided</a:t>
            </a:r>
            <a:endParaRPr dirty="0"/>
          </a:p>
          <a:p>
            <a:endParaRPr dirty="0"/>
          </a:p>
          <a:p>
            <a:r>
              <a:rPr b="1" dirty="0"/>
              <a:t>Borracha</a:t>
            </a:r>
            <a:endParaRPr dirty="0"/>
          </a:p>
          <a:p>
            <a:r>
              <a:rPr b="0" dirty="0"/>
              <a:t>No alt text provided</a:t>
            </a:r>
            <a:endParaRPr dirty="0"/>
          </a:p>
          <a:p>
            <a:endParaRPr dirty="0"/>
          </a:p>
          <a:p>
            <a:r>
              <a:rPr b="1" dirty="0"/>
              <a:t>Im_Rank</a:t>
            </a:r>
            <a:endParaRPr dirty="0"/>
          </a:p>
          <a:p>
            <a:r>
              <a:rPr b="0" dirty="0"/>
              <a:t>No alt text provided</a:t>
            </a:r>
            <a:endParaRPr dirty="0"/>
          </a:p>
          <a:p>
            <a:endParaRPr dirty="0"/>
          </a:p>
          <a:p>
            <a:r>
              <a:rPr b="1" dirty="0"/>
              <a:t>Im_Eixo</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Dic_Zona</a:t>
            </a:r>
            <a:endParaRPr dirty="0"/>
          </a:p>
          <a:p>
            <a:r>
              <a:rPr b="0" dirty="0"/>
              <a:t>No alt text provided</a:t>
            </a:r>
            <a:endParaRPr dirty="0"/>
          </a:p>
          <a:p>
            <a:endParaRPr dirty="0"/>
          </a:p>
          <a:p>
            <a:r>
              <a:rPr b="1" dirty="0"/>
              <a:t>Botão_RJ</a:t>
            </a:r>
            <a:endParaRPr dirty="0"/>
          </a:p>
          <a:p>
            <a:r>
              <a:rPr b="0" dirty="0"/>
              <a:t>No alt text provided</a:t>
            </a:r>
            <a:endParaRPr dirty="0"/>
          </a:p>
          <a:p>
            <a:endParaRPr dirty="0"/>
          </a:p>
          <a:p>
            <a:r>
              <a:rPr b="1" dirty="0"/>
              <a:t>Botão_DF</a:t>
            </a:r>
            <a:endParaRPr dirty="0"/>
          </a:p>
          <a:p>
            <a:r>
              <a:rPr b="0" dirty="0"/>
              <a:t>No alt text provided</a:t>
            </a:r>
            <a:endParaRPr dirty="0"/>
          </a:p>
          <a:p>
            <a:endParaRPr dirty="0"/>
          </a:p>
          <a:p>
            <a:r>
              <a:rPr b="1" dirty="0"/>
              <a:t>Selecione Praça</a:t>
            </a:r>
            <a:endParaRPr dirty="0"/>
          </a:p>
          <a:p>
            <a:r>
              <a:rPr b="0" dirty="0"/>
              <a:t>No alt text provided</a:t>
            </a:r>
            <a:endParaRPr dirty="0"/>
          </a:p>
          <a:p>
            <a:endParaRPr dirty="0"/>
          </a:p>
          <a:p>
            <a:r>
              <a:rPr b="1" dirty="0"/>
              <a:t>Botão_Voltar</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Seg_Período</a:t>
            </a:r>
            <a:endParaRPr dirty="0"/>
          </a:p>
          <a:p>
            <a:r>
              <a:rPr b="0" dirty="0"/>
              <a:t>No alt text provided</a:t>
            </a:r>
            <a:endParaRPr dirty="0"/>
          </a:p>
          <a:p>
            <a:endParaRPr dirty="0"/>
          </a:p>
          <a:p>
            <a:r>
              <a:rPr b="1" dirty="0"/>
              <a:t>Período</a:t>
            </a:r>
            <a:endParaRPr dirty="0"/>
          </a:p>
          <a:p>
            <a:r>
              <a:rPr b="0" dirty="0"/>
              <a:t>No alt text provided</a:t>
            </a:r>
            <a:endParaRPr dirty="0"/>
          </a:p>
          <a:p>
            <a:endParaRPr dirty="0"/>
          </a:p>
          <a:p>
            <a:r>
              <a:rPr b="1" dirty="0"/>
              <a:t>Seg_D.Semana</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Fonte_2</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Posição da Emissora na Faixa Horária</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Borracha</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Dic_Zona</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Botão_RJ</a:t>
            </a:r>
            <a:endParaRPr dirty="0"/>
          </a:p>
          <a:p>
            <a:r>
              <a:rPr b="0" dirty="0"/>
              <a:t>No alt text provided</a:t>
            </a:r>
            <a:endParaRPr dirty="0"/>
          </a:p>
          <a:p>
            <a:endParaRPr dirty="0"/>
          </a:p>
          <a:p>
            <a:r>
              <a:rPr b="1" dirty="0"/>
              <a:t>Botão_DF</a:t>
            </a:r>
            <a:endParaRPr dirty="0"/>
          </a:p>
          <a:p>
            <a:r>
              <a:rPr b="0" dirty="0"/>
              <a:t>No alt text provided</a:t>
            </a:r>
            <a:endParaRPr dirty="0"/>
          </a:p>
          <a:p>
            <a:endParaRPr dirty="0"/>
          </a:p>
          <a:p>
            <a:r>
              <a:rPr b="1" dirty="0"/>
              <a:t>Selecione Praça</a:t>
            </a:r>
            <a:endParaRPr dirty="0"/>
          </a:p>
          <a:p>
            <a:r>
              <a:rPr b="0" dirty="0"/>
              <a:t>No alt text provided</a:t>
            </a:r>
            <a:endParaRPr dirty="0"/>
          </a:p>
          <a:p>
            <a:endParaRPr dirty="0"/>
          </a:p>
          <a:p>
            <a:r>
              <a:rPr b="1" dirty="0"/>
              <a:t>Botão_Voltar</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Seg_Período</a:t>
            </a:r>
            <a:endParaRPr dirty="0"/>
          </a:p>
          <a:p>
            <a:r>
              <a:rPr b="0" dirty="0"/>
              <a:t>No alt text provided</a:t>
            </a:r>
            <a:endParaRPr dirty="0"/>
          </a:p>
          <a:p>
            <a:endParaRPr dirty="0"/>
          </a:p>
          <a:p>
            <a:r>
              <a:rPr b="1" dirty="0"/>
              <a:t>Período</a:t>
            </a:r>
            <a:endParaRPr dirty="0"/>
          </a:p>
          <a:p>
            <a:r>
              <a:rPr b="0" dirty="0"/>
              <a:t>No alt text provided</a:t>
            </a:r>
            <a:endParaRPr dirty="0"/>
          </a:p>
          <a:p>
            <a:endParaRPr dirty="0"/>
          </a:p>
          <a:p>
            <a:r>
              <a:rPr b="1" dirty="0"/>
              <a:t>Seg_D.Semana</a:t>
            </a:r>
            <a:endParaRPr dirty="0"/>
          </a:p>
          <a:p>
            <a:r>
              <a:rPr b="0" dirty="0"/>
              <a:t>No alt text provided</a:t>
            </a:r>
            <a:endParaRPr dirty="0"/>
          </a:p>
          <a:p>
            <a:endParaRPr dirty="0"/>
          </a:p>
          <a:p>
            <a:r>
              <a:rPr b="1" dirty="0"/>
              <a:t>Im_Rank</a:t>
            </a:r>
            <a:endParaRPr dirty="0"/>
          </a:p>
          <a:p>
            <a:r>
              <a:rPr b="0" dirty="0"/>
              <a:t>No alt text provided</a:t>
            </a:r>
            <a:endParaRPr dirty="0"/>
          </a:p>
          <a:p>
            <a:endParaRPr dirty="0"/>
          </a:p>
          <a:p>
            <a:r>
              <a:rPr b="1" dirty="0"/>
              <a:t>Im_Eixo</a:t>
            </a:r>
            <a:endParaRPr dirty="0"/>
          </a:p>
          <a:p>
            <a:r>
              <a:rPr b="0" dirty="0"/>
              <a:t>No alt text provided</a:t>
            </a:r>
            <a:endParaRPr dirty="0"/>
          </a:p>
          <a:p>
            <a:endParaRPr dirty="0"/>
          </a:p>
          <a:p>
            <a:r>
              <a:rPr b="1" dirty="0"/>
              <a:t>Posição da Emissora na Faixa Horária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Fonte_2</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Borracha</a:t>
            </a:r>
            <a:endParaRPr dirty="0"/>
          </a:p>
          <a:p>
            <a:r>
              <a:rPr b="0" dirty="0"/>
              <a:t>No alt text provided</a:t>
            </a:r>
            <a:endParaRPr dirty="0"/>
          </a:p>
          <a:p>
            <a:endParaRPr dirty="0"/>
          </a:p>
          <a:p>
            <a:r>
              <a:rPr b="1" dirty="0"/>
              <a:t>Im_Rank</a:t>
            </a:r>
            <a:endParaRPr dirty="0"/>
          </a:p>
          <a:p>
            <a:r>
              <a:rPr b="0" dirty="0"/>
              <a:t>No alt text provided</a:t>
            </a:r>
            <a:endParaRPr dirty="0"/>
          </a:p>
          <a:p>
            <a:endParaRPr dirty="0"/>
          </a:p>
          <a:p>
            <a:r>
              <a:rPr b="1" dirty="0"/>
              <a:t>Im_Eixo</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Dic_Zona</a:t>
            </a:r>
            <a:endParaRPr dirty="0"/>
          </a:p>
          <a:p>
            <a:r>
              <a:rPr b="0" dirty="0"/>
              <a:t>No alt text provided</a:t>
            </a:r>
            <a:endParaRPr dirty="0"/>
          </a:p>
          <a:p>
            <a:endParaRPr dirty="0"/>
          </a:p>
          <a:p>
            <a:r>
              <a:rPr b="1" dirty="0"/>
              <a:t>Botão_RJ</a:t>
            </a:r>
            <a:endParaRPr dirty="0"/>
          </a:p>
          <a:p>
            <a:r>
              <a:rPr b="0" dirty="0"/>
              <a:t>No alt text provided</a:t>
            </a:r>
            <a:endParaRPr dirty="0"/>
          </a:p>
          <a:p>
            <a:endParaRPr dirty="0"/>
          </a:p>
          <a:p>
            <a:r>
              <a:rPr b="1" dirty="0"/>
              <a:t>Botão_DF</a:t>
            </a:r>
            <a:endParaRPr dirty="0"/>
          </a:p>
          <a:p>
            <a:r>
              <a:rPr b="0" dirty="0"/>
              <a:t>No alt text provided</a:t>
            </a:r>
            <a:endParaRPr dirty="0"/>
          </a:p>
          <a:p>
            <a:endParaRPr dirty="0"/>
          </a:p>
          <a:p>
            <a:r>
              <a:rPr b="1" dirty="0"/>
              <a:t>Selecione Praça</a:t>
            </a:r>
            <a:endParaRPr dirty="0"/>
          </a:p>
          <a:p>
            <a:r>
              <a:rPr b="0" dirty="0"/>
              <a:t>No alt text provided</a:t>
            </a:r>
            <a:endParaRPr dirty="0"/>
          </a:p>
          <a:p>
            <a:endParaRPr dirty="0"/>
          </a:p>
          <a:p>
            <a:r>
              <a:rPr b="1" dirty="0"/>
              <a:t>Botão_Voltar</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Seg_Período</a:t>
            </a:r>
            <a:endParaRPr dirty="0"/>
          </a:p>
          <a:p>
            <a:r>
              <a:rPr b="0" dirty="0"/>
              <a:t>No alt text provided</a:t>
            </a:r>
            <a:endParaRPr dirty="0"/>
          </a:p>
          <a:p>
            <a:endParaRPr dirty="0"/>
          </a:p>
          <a:p>
            <a:r>
              <a:rPr b="1" dirty="0"/>
              <a:t>Período</a:t>
            </a:r>
            <a:endParaRPr dirty="0"/>
          </a:p>
          <a:p>
            <a:r>
              <a:rPr b="0" dirty="0"/>
              <a:t>No alt text provided</a:t>
            </a:r>
            <a:endParaRPr dirty="0"/>
          </a:p>
          <a:p>
            <a:endParaRPr dirty="0"/>
          </a:p>
          <a:p>
            <a:r>
              <a:rPr b="1" dirty="0"/>
              <a:t>Seg_D.Semana</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OPM# da Emissora na Faixa Horária</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Fonte_2</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Borracha</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Dic_Zona</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Botão_RJ</a:t>
            </a:r>
            <a:endParaRPr dirty="0"/>
          </a:p>
          <a:p>
            <a:r>
              <a:rPr b="0" dirty="0"/>
              <a:t>No alt text provided</a:t>
            </a:r>
            <a:endParaRPr dirty="0"/>
          </a:p>
          <a:p>
            <a:endParaRPr dirty="0"/>
          </a:p>
          <a:p>
            <a:r>
              <a:rPr b="1" dirty="0"/>
              <a:t>Botão_DF</a:t>
            </a:r>
            <a:endParaRPr dirty="0"/>
          </a:p>
          <a:p>
            <a:r>
              <a:rPr b="0" dirty="0"/>
              <a:t>No alt text provided</a:t>
            </a:r>
            <a:endParaRPr dirty="0"/>
          </a:p>
          <a:p>
            <a:endParaRPr dirty="0"/>
          </a:p>
          <a:p>
            <a:r>
              <a:rPr b="1" dirty="0"/>
              <a:t>Selecione Praça</a:t>
            </a:r>
            <a:endParaRPr dirty="0"/>
          </a:p>
          <a:p>
            <a:r>
              <a:rPr b="0" dirty="0"/>
              <a:t>No alt text provided</a:t>
            </a:r>
            <a:endParaRPr dirty="0"/>
          </a:p>
          <a:p>
            <a:endParaRPr dirty="0"/>
          </a:p>
          <a:p>
            <a:r>
              <a:rPr b="1" dirty="0"/>
              <a:t>Botão_Voltar</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Seg_Período</a:t>
            </a:r>
            <a:endParaRPr dirty="0"/>
          </a:p>
          <a:p>
            <a:r>
              <a:rPr b="0" dirty="0"/>
              <a:t>No alt text provided</a:t>
            </a:r>
            <a:endParaRPr dirty="0"/>
          </a:p>
          <a:p>
            <a:endParaRPr dirty="0"/>
          </a:p>
          <a:p>
            <a:r>
              <a:rPr b="1" dirty="0"/>
              <a:t>Período</a:t>
            </a:r>
            <a:endParaRPr dirty="0"/>
          </a:p>
          <a:p>
            <a:r>
              <a:rPr b="0" dirty="0"/>
              <a:t>No alt text provided</a:t>
            </a:r>
            <a:endParaRPr dirty="0"/>
          </a:p>
          <a:p>
            <a:endParaRPr dirty="0"/>
          </a:p>
          <a:p>
            <a:r>
              <a:rPr b="1" dirty="0"/>
              <a:t>Seg_D.Semana</a:t>
            </a:r>
            <a:endParaRPr dirty="0"/>
          </a:p>
          <a:p>
            <a:r>
              <a:rPr b="0" dirty="0"/>
              <a:t>No alt text provided</a:t>
            </a:r>
            <a:endParaRPr dirty="0"/>
          </a:p>
          <a:p>
            <a:endParaRPr dirty="0"/>
          </a:p>
          <a:p>
            <a:r>
              <a:rPr b="1" dirty="0"/>
              <a:t>Im_Rank</a:t>
            </a:r>
            <a:endParaRPr dirty="0"/>
          </a:p>
          <a:p>
            <a:r>
              <a:rPr b="0" dirty="0"/>
              <a:t>No alt text provided</a:t>
            </a:r>
            <a:endParaRPr dirty="0"/>
          </a:p>
          <a:p>
            <a:endParaRPr dirty="0"/>
          </a:p>
          <a:p>
            <a:r>
              <a:rPr b="1" dirty="0"/>
              <a:t>Im_Eixo</a:t>
            </a:r>
            <a:endParaRPr dirty="0"/>
          </a:p>
          <a:p>
            <a:r>
              <a:rPr b="0" dirty="0"/>
              <a:t>No alt text provided</a:t>
            </a:r>
            <a:endParaRPr dirty="0"/>
          </a:p>
          <a:p>
            <a:endParaRPr dirty="0"/>
          </a:p>
          <a:p>
            <a:r>
              <a:rPr b="1" dirty="0"/>
              <a:t>OPM# da Emissora na Faixa Horária</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Fonte_2</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Borracha</a:t>
            </a:r>
            <a:endParaRPr dirty="0"/>
          </a:p>
          <a:p>
            <a:r>
              <a:rPr b="0" dirty="0"/>
              <a:t>No alt text provided</a:t>
            </a:r>
            <a:endParaRPr dirty="0"/>
          </a:p>
          <a:p>
            <a:endParaRPr dirty="0"/>
          </a:p>
          <a:p>
            <a:r>
              <a:rPr b="1" dirty="0"/>
              <a:t>Im_Rank</a:t>
            </a:r>
            <a:endParaRPr dirty="0"/>
          </a:p>
          <a:p>
            <a:r>
              <a:rPr b="0" dirty="0"/>
              <a:t>No alt text provided</a:t>
            </a:r>
            <a:endParaRPr dirty="0"/>
          </a:p>
          <a:p>
            <a:endParaRPr dirty="0"/>
          </a:p>
          <a:p>
            <a:r>
              <a:rPr b="1" dirty="0"/>
              <a:t>Im_Eixo</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Dic_Zona</a:t>
            </a:r>
            <a:endParaRPr dirty="0"/>
          </a:p>
          <a:p>
            <a:r>
              <a:rPr b="0" dirty="0"/>
              <a:t>No alt text provided</a:t>
            </a:r>
            <a:endParaRPr dirty="0"/>
          </a:p>
          <a:p>
            <a:endParaRPr dirty="0"/>
          </a:p>
          <a:p>
            <a:r>
              <a:rPr b="1" dirty="0"/>
              <a:t>Botão_RJ</a:t>
            </a:r>
            <a:endParaRPr dirty="0"/>
          </a:p>
          <a:p>
            <a:r>
              <a:rPr b="0" dirty="0"/>
              <a:t>No alt text provided</a:t>
            </a:r>
            <a:endParaRPr dirty="0"/>
          </a:p>
          <a:p>
            <a:endParaRPr dirty="0"/>
          </a:p>
          <a:p>
            <a:r>
              <a:rPr b="1" dirty="0"/>
              <a:t>Botão_DF</a:t>
            </a:r>
            <a:endParaRPr dirty="0"/>
          </a:p>
          <a:p>
            <a:r>
              <a:rPr b="0" dirty="0"/>
              <a:t>No alt text provided</a:t>
            </a:r>
            <a:endParaRPr dirty="0"/>
          </a:p>
          <a:p>
            <a:endParaRPr dirty="0"/>
          </a:p>
          <a:p>
            <a:r>
              <a:rPr b="1" dirty="0"/>
              <a:t>Selecione Praça</a:t>
            </a:r>
            <a:endParaRPr dirty="0"/>
          </a:p>
          <a:p>
            <a:r>
              <a:rPr b="0" dirty="0"/>
              <a:t>No alt text provided</a:t>
            </a:r>
            <a:endParaRPr dirty="0"/>
          </a:p>
          <a:p>
            <a:endParaRPr dirty="0"/>
          </a:p>
          <a:p>
            <a:r>
              <a:rPr b="1" dirty="0"/>
              <a:t>Botão_Voltar</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Seg_Período</a:t>
            </a:r>
            <a:endParaRPr dirty="0"/>
          </a:p>
          <a:p>
            <a:r>
              <a:rPr b="0" dirty="0"/>
              <a:t>No alt text provided</a:t>
            </a:r>
            <a:endParaRPr dirty="0"/>
          </a:p>
          <a:p>
            <a:endParaRPr dirty="0"/>
          </a:p>
          <a:p>
            <a:r>
              <a:rPr b="1" dirty="0"/>
              <a:t>Período</a:t>
            </a:r>
            <a:endParaRPr dirty="0"/>
          </a:p>
          <a:p>
            <a:r>
              <a:rPr b="0" dirty="0"/>
              <a:t>No alt text provided</a:t>
            </a:r>
            <a:endParaRPr dirty="0"/>
          </a:p>
          <a:p>
            <a:endParaRPr dirty="0"/>
          </a:p>
          <a:p>
            <a:r>
              <a:rPr b="1" dirty="0"/>
              <a:t>Seg_D.Semana</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SHARE# da Emissora na Faixa Horária</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Fonte_2</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Borracha</a:t>
            </a:r>
            <a:endParaRPr dirty="0"/>
          </a:p>
          <a:p>
            <a:r>
              <a:rPr b="0" dirty="0"/>
              <a:t>No alt text provided</a:t>
            </a:r>
            <a:endParaRPr dirty="0"/>
          </a:p>
          <a:p>
            <a:endParaRPr dirty="0"/>
          </a:p>
          <a:p>
            <a:r>
              <a:rPr b="1" dirty="0"/>
              <a:t>Im_Rank</a:t>
            </a:r>
            <a:endParaRPr dirty="0"/>
          </a:p>
          <a:p>
            <a:r>
              <a:rPr b="0" dirty="0"/>
              <a:t>No alt text provided</a:t>
            </a:r>
            <a:endParaRPr dirty="0"/>
          </a:p>
          <a:p>
            <a:endParaRPr dirty="0"/>
          </a:p>
          <a:p>
            <a:r>
              <a:rPr b="1" dirty="0"/>
              <a:t>Im_Eixo</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Dic_Zona</a:t>
            </a:r>
            <a:endParaRPr dirty="0"/>
          </a:p>
          <a:p>
            <a:r>
              <a:rPr b="0" dirty="0"/>
              <a:t>No alt text provided</a:t>
            </a:r>
            <a:endParaRPr dirty="0"/>
          </a:p>
          <a:p>
            <a:endParaRPr dirty="0"/>
          </a:p>
          <a:p>
            <a:r>
              <a:rPr b="1" dirty="0"/>
              <a:t>Botão_RJ</a:t>
            </a:r>
            <a:endParaRPr dirty="0"/>
          </a:p>
          <a:p>
            <a:r>
              <a:rPr b="0" dirty="0"/>
              <a:t>No alt text provided</a:t>
            </a:r>
            <a:endParaRPr dirty="0"/>
          </a:p>
          <a:p>
            <a:endParaRPr dirty="0"/>
          </a:p>
          <a:p>
            <a:r>
              <a:rPr b="1" dirty="0"/>
              <a:t>Botão_DF</a:t>
            </a:r>
            <a:endParaRPr dirty="0"/>
          </a:p>
          <a:p>
            <a:r>
              <a:rPr b="0" dirty="0"/>
              <a:t>No alt text provided</a:t>
            </a:r>
            <a:endParaRPr dirty="0"/>
          </a:p>
          <a:p>
            <a:endParaRPr dirty="0"/>
          </a:p>
          <a:p>
            <a:r>
              <a:rPr b="1" dirty="0"/>
              <a:t>Selecione Praça</a:t>
            </a:r>
            <a:endParaRPr dirty="0"/>
          </a:p>
          <a:p>
            <a:r>
              <a:rPr b="0" dirty="0"/>
              <a:t>No alt text provided</a:t>
            </a:r>
            <a:endParaRPr dirty="0"/>
          </a:p>
          <a:p>
            <a:endParaRPr dirty="0"/>
          </a:p>
          <a:p>
            <a:r>
              <a:rPr b="1" dirty="0"/>
              <a:t>Botão_Voltar</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Seg_Período</a:t>
            </a:r>
            <a:endParaRPr dirty="0"/>
          </a:p>
          <a:p>
            <a:r>
              <a:rPr b="0" dirty="0"/>
              <a:t>No alt text provided</a:t>
            </a:r>
            <a:endParaRPr dirty="0"/>
          </a:p>
          <a:p>
            <a:endParaRPr dirty="0"/>
          </a:p>
          <a:p>
            <a:r>
              <a:rPr b="1" dirty="0"/>
              <a:t>Período</a:t>
            </a:r>
            <a:endParaRPr dirty="0"/>
          </a:p>
          <a:p>
            <a:r>
              <a:rPr b="0" dirty="0"/>
              <a:t>No alt text provided</a:t>
            </a:r>
            <a:endParaRPr dirty="0"/>
          </a:p>
          <a:p>
            <a:endParaRPr dirty="0"/>
          </a:p>
          <a:p>
            <a:r>
              <a:rPr b="1" dirty="0"/>
              <a:t>Seg_D.Semana</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SHARE# da Emissora na Faixa Horária</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Fonte_2</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Tb_bar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Icon_Dica</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Im_Rank</a:t>
            </a:r>
            <a:endParaRPr dirty="0"/>
          </a:p>
          <a:p>
            <a:r>
              <a:rPr b="0" dirty="0"/>
              <a:t>No alt text provided</a:t>
            </a:r>
            <a:endParaRPr dirty="0"/>
          </a:p>
          <a:p>
            <a:endParaRPr dirty="0"/>
          </a:p>
          <a:p>
            <a:r>
              <a:rPr b="1" dirty="0"/>
              <a:t>Im_Eixo</a:t>
            </a:r>
            <a:endParaRPr dirty="0"/>
          </a:p>
          <a:p>
            <a:r>
              <a:rPr b="0" dirty="0"/>
              <a:t>No alt text provided</a:t>
            </a:r>
            <a:endParaRPr dirty="0"/>
          </a:p>
          <a:p>
            <a:endParaRPr dirty="0"/>
          </a:p>
          <a:p>
            <a:r>
              <a:rPr b="1" dirty="0"/>
              <a:t>Total Emissoras OPM#</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Horário em blocos de 1h</a:t>
            </a:r>
            <a:endParaRPr dirty="0"/>
          </a:p>
          <a:p>
            <a:r>
              <a:rPr b="0" dirty="0"/>
              <a:t>No alt text provided</a:t>
            </a:r>
            <a:endParaRPr dirty="0"/>
          </a:p>
          <a:p>
            <a:endParaRPr dirty="0"/>
          </a:p>
          <a:p>
            <a:r>
              <a:rPr b="1" dirty="0"/>
              <a:t>Fonte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Tb_bar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Icon_Dica</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Im_Rank</a:t>
            </a:r>
            <a:endParaRPr dirty="0"/>
          </a:p>
          <a:p>
            <a:r>
              <a:rPr b="0" dirty="0"/>
              <a:t>No alt text provided</a:t>
            </a:r>
            <a:endParaRPr dirty="0"/>
          </a:p>
          <a:p>
            <a:endParaRPr dirty="0"/>
          </a:p>
          <a:p>
            <a:r>
              <a:rPr b="1" dirty="0"/>
              <a:t>Im_Eixo</a:t>
            </a:r>
            <a:endParaRPr dirty="0"/>
          </a:p>
          <a:p>
            <a:r>
              <a:rPr b="0" dirty="0"/>
              <a:t>No alt text provided</a:t>
            </a:r>
            <a:endParaRPr dirty="0"/>
          </a:p>
          <a:p>
            <a:endParaRPr dirty="0"/>
          </a:p>
          <a:p>
            <a:r>
              <a:rPr b="1" dirty="0"/>
              <a:t>Total Emissoras OPM#</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Horário em blocos de 1h</a:t>
            </a:r>
            <a:endParaRPr dirty="0"/>
          </a:p>
          <a:p>
            <a:r>
              <a:rPr b="0" dirty="0"/>
              <a:t>No alt text provided</a:t>
            </a:r>
            <a:endParaRPr dirty="0"/>
          </a:p>
          <a:p>
            <a:endParaRPr dirty="0"/>
          </a:p>
          <a:p>
            <a:r>
              <a:rPr b="1" dirty="0"/>
              <a:t>Fonte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Faixa Etária</a:t>
            </a:r>
            <a:endParaRPr dirty="0"/>
          </a:p>
          <a:p>
            <a:r>
              <a:rPr b="0" dirty="0"/>
              <a:t>No alt text provided</a:t>
            </a:r>
            <a:endParaRPr dirty="0"/>
          </a:p>
          <a:p>
            <a:endParaRPr dirty="0"/>
          </a:p>
          <a:p>
            <a:r>
              <a:rPr b="1" dirty="0"/>
              <a:t>Classe Social</a:t>
            </a:r>
            <a:endParaRPr dirty="0"/>
          </a:p>
          <a:p>
            <a:r>
              <a:rPr b="0" dirty="0"/>
              <a:t>No alt text provided</a:t>
            </a:r>
            <a:endParaRPr dirty="0"/>
          </a:p>
          <a:p>
            <a:endParaRPr dirty="0"/>
          </a:p>
          <a:p>
            <a:r>
              <a:rPr b="1" dirty="0"/>
              <a:t>Gênero</a:t>
            </a:r>
            <a:endParaRPr dirty="0"/>
          </a:p>
          <a:p>
            <a:r>
              <a:rPr b="0" dirty="0"/>
              <a:t>No alt text provided</a:t>
            </a:r>
            <a:endParaRPr dirty="0"/>
          </a:p>
          <a:p>
            <a:endParaRPr dirty="0"/>
          </a:p>
          <a:p>
            <a:r>
              <a:rPr b="1" dirty="0"/>
              <a:t>Acesso pela Internet</a:t>
            </a:r>
            <a:endParaRPr dirty="0"/>
          </a:p>
          <a:p>
            <a:r>
              <a:rPr b="0" dirty="0"/>
              <a:t>No alt text provided</a:t>
            </a:r>
            <a:endParaRPr dirty="0"/>
          </a:p>
          <a:p>
            <a:endParaRPr dirty="0"/>
          </a:p>
          <a:p>
            <a:r>
              <a:rPr b="1" dirty="0"/>
              <a:t>Instrução</a:t>
            </a:r>
            <a:endParaRPr dirty="0"/>
          </a:p>
          <a:p>
            <a:r>
              <a:rPr b="0" dirty="0"/>
              <a:t>No alt text provided</a:t>
            </a:r>
            <a:endParaRPr dirty="0"/>
          </a:p>
          <a:p>
            <a:endParaRPr dirty="0"/>
          </a:p>
          <a:p>
            <a:r>
              <a:rPr b="1" dirty="0"/>
              <a:t>Condição</a:t>
            </a:r>
            <a:endParaRPr dirty="0"/>
          </a:p>
          <a:p>
            <a:r>
              <a:rPr b="0" dirty="0"/>
              <a:t>No alt text provided</a:t>
            </a:r>
            <a:endParaRPr dirty="0"/>
          </a:p>
          <a:p>
            <a:endParaRPr dirty="0"/>
          </a:p>
          <a:p>
            <a:r>
              <a:rPr b="1" dirty="0"/>
              <a:t>Card_Emissora</a:t>
            </a:r>
            <a:endParaRPr dirty="0"/>
          </a:p>
          <a:p>
            <a:r>
              <a:rPr b="0" dirty="0"/>
              <a:t>No alt text provided</a:t>
            </a:r>
            <a:endParaRPr dirty="0"/>
          </a:p>
          <a:p>
            <a:endParaRPr dirty="0"/>
          </a:p>
          <a:p>
            <a:r>
              <a:rPr b="1" dirty="0"/>
              <a:t>Zona_1</a:t>
            </a:r>
            <a:endParaRPr dirty="0"/>
          </a:p>
          <a:p>
            <a:r>
              <a:rPr b="0" dirty="0"/>
              <a:t>No alt text provided</a:t>
            </a:r>
            <a:endParaRPr dirty="0"/>
          </a:p>
          <a:p>
            <a:endParaRPr dirty="0"/>
          </a:p>
          <a:p>
            <a:r>
              <a:rPr b="1" dirty="0"/>
              <a:t>Zona_2</a:t>
            </a:r>
            <a:endParaRPr dirty="0"/>
          </a:p>
          <a:p>
            <a:r>
              <a:rPr b="0" dirty="0"/>
              <a:t>No alt text provided</a:t>
            </a:r>
            <a:endParaRPr dirty="0"/>
          </a:p>
          <a:p>
            <a:endParaRPr dirty="0"/>
          </a:p>
          <a:p>
            <a:r>
              <a:rPr b="1" dirty="0"/>
              <a:t>Zona_3</a:t>
            </a:r>
            <a:endParaRPr dirty="0"/>
          </a:p>
          <a:p>
            <a:r>
              <a:rPr b="0" dirty="0"/>
              <a:t>No alt text provided</a:t>
            </a:r>
            <a:endParaRPr dirty="0"/>
          </a:p>
          <a:p>
            <a:endParaRPr dirty="0"/>
          </a:p>
          <a:p>
            <a:r>
              <a:rPr b="1" dirty="0"/>
              <a:t>Zona_4</a:t>
            </a:r>
            <a:endParaRPr dirty="0"/>
          </a:p>
          <a:p>
            <a:r>
              <a:rPr b="0" dirty="0"/>
              <a:t>No alt text provided</a:t>
            </a:r>
            <a:endParaRPr dirty="0"/>
          </a:p>
          <a:p>
            <a:endParaRPr dirty="0"/>
          </a:p>
          <a:p>
            <a:r>
              <a:rPr b="1" dirty="0"/>
              <a:t>Zona_5</a:t>
            </a:r>
            <a:endParaRPr dirty="0"/>
          </a:p>
          <a:p>
            <a:r>
              <a:rPr b="0" dirty="0"/>
              <a:t>No alt text provided</a:t>
            </a:r>
            <a:endParaRPr dirty="0"/>
          </a:p>
          <a:p>
            <a:endParaRPr dirty="0"/>
          </a:p>
          <a:p>
            <a:r>
              <a:rPr b="1" dirty="0"/>
              <a:t>Zona_6</a:t>
            </a:r>
            <a:endParaRPr dirty="0"/>
          </a:p>
          <a:p>
            <a:r>
              <a:rPr b="0" dirty="0"/>
              <a:t>No alt text provided</a:t>
            </a:r>
            <a:endParaRPr dirty="0"/>
          </a:p>
          <a:p>
            <a:endParaRPr dirty="0"/>
          </a:p>
          <a:p>
            <a:r>
              <a:rPr b="1" dirty="0"/>
              <a:t>Head_Gif</a:t>
            </a:r>
            <a:endParaRPr dirty="0"/>
          </a:p>
          <a:p>
            <a:r>
              <a:rPr b="0" dirty="0"/>
              <a:t>No alt text provided</a:t>
            </a:r>
            <a:endParaRPr dirty="0"/>
          </a:p>
          <a:p>
            <a:endParaRPr dirty="0"/>
          </a:p>
          <a:p>
            <a:r>
              <a:rPr b="1" dirty="0"/>
              <a:t>Fonte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Head_Gif</a:t>
            </a:r>
            <a:endParaRPr dirty="0"/>
          </a:p>
          <a:p>
            <a:r>
              <a:rPr b="0" dirty="0"/>
              <a:t>No alt text provided</a:t>
            </a:r>
            <a:endParaRPr dirty="0"/>
          </a:p>
          <a:p>
            <a:endParaRPr dirty="0"/>
          </a:p>
          <a:p>
            <a:r>
              <a:rPr b="1" dirty="0"/>
              <a:t>ZONA SUL / TIJUCA</a:t>
            </a:r>
            <a:endParaRPr dirty="0"/>
          </a:p>
          <a:p>
            <a:r>
              <a:rPr b="0" dirty="0"/>
              <a:t>No alt text provided</a:t>
            </a:r>
            <a:endParaRPr dirty="0"/>
          </a:p>
          <a:p>
            <a:endParaRPr dirty="0"/>
          </a:p>
          <a:p>
            <a:r>
              <a:rPr b="1" dirty="0"/>
              <a:t>ZONA PORTUARIA</a:t>
            </a:r>
            <a:endParaRPr dirty="0"/>
          </a:p>
          <a:p>
            <a:r>
              <a:rPr b="0" dirty="0"/>
              <a:t>No alt text provided</a:t>
            </a:r>
            <a:endParaRPr dirty="0"/>
          </a:p>
          <a:p>
            <a:endParaRPr dirty="0"/>
          </a:p>
          <a:p>
            <a:r>
              <a:rPr b="1" dirty="0"/>
              <a:t>ZONA OESTE</a:t>
            </a:r>
            <a:endParaRPr dirty="0"/>
          </a:p>
          <a:p>
            <a:r>
              <a:rPr b="0" dirty="0"/>
              <a:t>No alt text provided</a:t>
            </a:r>
            <a:endParaRPr dirty="0"/>
          </a:p>
          <a:p>
            <a:endParaRPr dirty="0"/>
          </a:p>
          <a:p>
            <a:r>
              <a:rPr b="1" dirty="0"/>
              <a:t>ZONA NORTE</a:t>
            </a:r>
            <a:endParaRPr dirty="0"/>
          </a:p>
          <a:p>
            <a:r>
              <a:rPr b="0" dirty="0"/>
              <a:t>No alt text provided</a:t>
            </a:r>
            <a:endParaRPr dirty="0"/>
          </a:p>
          <a:p>
            <a:endParaRPr dirty="0"/>
          </a:p>
          <a:p>
            <a:r>
              <a:rPr b="1" dirty="0"/>
              <a:t>ZONA NITEROI / MARICA</a:t>
            </a:r>
            <a:endParaRPr dirty="0"/>
          </a:p>
          <a:p>
            <a:r>
              <a:rPr b="0" dirty="0"/>
              <a:t>No alt text provided</a:t>
            </a:r>
            <a:endParaRPr dirty="0"/>
          </a:p>
          <a:p>
            <a:endParaRPr dirty="0"/>
          </a:p>
          <a:p>
            <a:r>
              <a:rPr b="1" dirty="0"/>
              <a:t>ZONA LESTE FLUMINENSE</a:t>
            </a:r>
            <a:endParaRPr dirty="0"/>
          </a:p>
          <a:p>
            <a:r>
              <a:rPr b="0" dirty="0"/>
              <a:t>No alt text provided</a:t>
            </a:r>
            <a:endParaRPr dirty="0"/>
          </a:p>
          <a:p>
            <a:endParaRPr dirty="0"/>
          </a:p>
          <a:p>
            <a:r>
              <a:rPr b="1" dirty="0"/>
              <a:t>ZONA BARRA / JACAREPAGUA</a:t>
            </a:r>
            <a:endParaRPr dirty="0"/>
          </a:p>
          <a:p>
            <a:r>
              <a:rPr b="0" dirty="0"/>
              <a:t>No alt text provided</a:t>
            </a:r>
            <a:endParaRPr dirty="0"/>
          </a:p>
          <a:p>
            <a:endParaRPr dirty="0"/>
          </a:p>
          <a:p>
            <a:r>
              <a:rPr b="1" dirty="0"/>
              <a:t>ZONA BAIXADA SUL</a:t>
            </a:r>
            <a:endParaRPr dirty="0"/>
          </a:p>
          <a:p>
            <a:r>
              <a:rPr b="0" dirty="0"/>
              <a:t>No alt text provided</a:t>
            </a:r>
            <a:endParaRPr dirty="0"/>
          </a:p>
          <a:p>
            <a:endParaRPr dirty="0"/>
          </a:p>
          <a:p>
            <a:r>
              <a:rPr b="1" dirty="0"/>
              <a:t>ZONA BAIXADA NORTE</a:t>
            </a:r>
            <a:endParaRPr dirty="0"/>
          </a:p>
          <a:p>
            <a:r>
              <a:rPr b="0" dirty="0"/>
              <a:t>No alt text provided</a:t>
            </a:r>
            <a:endParaRPr dirty="0"/>
          </a:p>
          <a:p>
            <a:endParaRPr dirty="0"/>
          </a:p>
          <a:p>
            <a:r>
              <a:rPr b="1" dirty="0"/>
              <a:t>ZONA BAIXADA CENTRAL</a:t>
            </a:r>
            <a:endParaRPr dirty="0"/>
          </a:p>
          <a:p>
            <a:r>
              <a:rPr b="0" dirty="0"/>
              <a:t>No alt text provided</a:t>
            </a:r>
            <a:endParaRPr dirty="0"/>
          </a:p>
          <a:p>
            <a:endParaRPr dirty="0"/>
          </a:p>
          <a:p>
            <a:r>
              <a:rPr b="1" dirty="0"/>
              <a:t>Card_Emissora</a:t>
            </a:r>
            <a:endParaRPr dirty="0"/>
          </a:p>
          <a:p>
            <a:r>
              <a:rPr b="0" dirty="0"/>
              <a:t>No alt text provided</a:t>
            </a:r>
            <a:endParaRPr dirty="0"/>
          </a:p>
          <a:p>
            <a:endParaRPr dirty="0"/>
          </a:p>
          <a:p>
            <a:r>
              <a:rPr b="1" dirty="0"/>
              <a:t>Condição</a:t>
            </a:r>
            <a:endParaRPr dirty="0"/>
          </a:p>
          <a:p>
            <a:r>
              <a:rPr b="0" dirty="0"/>
              <a:t>No alt text provided</a:t>
            </a:r>
            <a:endParaRPr dirty="0"/>
          </a:p>
          <a:p>
            <a:endParaRPr dirty="0"/>
          </a:p>
          <a:p>
            <a:r>
              <a:rPr b="1" dirty="0"/>
              <a:t>Instrução</a:t>
            </a:r>
            <a:endParaRPr dirty="0"/>
          </a:p>
          <a:p>
            <a:r>
              <a:rPr b="0" dirty="0"/>
              <a:t>No alt text provided</a:t>
            </a:r>
            <a:endParaRPr dirty="0"/>
          </a:p>
          <a:p>
            <a:endParaRPr dirty="0"/>
          </a:p>
          <a:p>
            <a:r>
              <a:rPr b="1" dirty="0"/>
              <a:t>Acesso pela Internet</a:t>
            </a:r>
            <a:endParaRPr dirty="0"/>
          </a:p>
          <a:p>
            <a:r>
              <a:rPr b="0" dirty="0"/>
              <a:t>No alt text provided</a:t>
            </a:r>
            <a:endParaRPr dirty="0"/>
          </a:p>
          <a:p>
            <a:endParaRPr dirty="0"/>
          </a:p>
          <a:p>
            <a:r>
              <a:rPr b="1" dirty="0"/>
              <a:t>Gênero</a:t>
            </a:r>
            <a:endParaRPr dirty="0"/>
          </a:p>
          <a:p>
            <a:r>
              <a:rPr b="0" dirty="0"/>
              <a:t>No alt text provided</a:t>
            </a:r>
            <a:endParaRPr dirty="0"/>
          </a:p>
          <a:p>
            <a:endParaRPr dirty="0"/>
          </a:p>
          <a:p>
            <a:r>
              <a:rPr b="1" dirty="0"/>
              <a:t>Classe Social</a:t>
            </a:r>
            <a:endParaRPr dirty="0"/>
          </a:p>
          <a:p>
            <a:r>
              <a:rPr b="0" dirty="0"/>
              <a:t>No alt text provided</a:t>
            </a:r>
            <a:endParaRPr dirty="0"/>
          </a:p>
          <a:p>
            <a:endParaRPr dirty="0"/>
          </a:p>
          <a:p>
            <a:r>
              <a:rPr b="1" dirty="0"/>
              <a:t>Faixa Etária</a:t>
            </a:r>
            <a:endParaRPr dirty="0"/>
          </a:p>
          <a:p>
            <a:r>
              <a:rPr b="0" dirty="0"/>
              <a:t>No alt text provided</a:t>
            </a:r>
            <a:endParaRPr dirty="0"/>
          </a:p>
          <a:p>
            <a:endParaRPr dirty="0"/>
          </a:p>
          <a:p>
            <a:r>
              <a:rPr b="1" dirty="0"/>
              <a:t>Fonte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Icon_Dica</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Classe Social</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Faixa Etária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Gênero</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Fonte_2</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Parte do Segmento</a:t>
            </a:r>
            <a:endParaRPr dirty="0"/>
          </a:p>
          <a:p>
            <a:r>
              <a:rPr b="0" dirty="0"/>
              <a:t>No alt text provided</a:t>
            </a:r>
            <a:endParaRPr dirty="0"/>
          </a:p>
          <a:p>
            <a:endParaRPr dirty="0"/>
          </a:p>
          <a:p>
            <a:r>
              <a:rPr b="1" dirty="0"/>
              <a:t>Gif</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Horário em blocos de 1h</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Icon_Dica</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Classe Social</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Faixa Etária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Gênero</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Fonte_2</a:t>
            </a:r>
            <a:endParaRPr dirty="0"/>
          </a:p>
          <a:p>
            <a:r>
              <a:rPr b="0" dirty="0"/>
              <a:t>No alt text provided</a:t>
            </a:r>
            <a:endParaRPr dirty="0"/>
          </a:p>
          <a:p>
            <a:endParaRPr dirty="0"/>
          </a:p>
          <a:p>
            <a:r>
              <a:rPr b="1" dirty="0"/>
              <a:t>Parte do Segmento</a:t>
            </a:r>
            <a:endParaRPr dirty="0"/>
          </a:p>
          <a:p>
            <a:r>
              <a:rPr b="0" dirty="0"/>
              <a:t>No alt text provided</a:t>
            </a:r>
            <a:endParaRPr dirty="0"/>
          </a:p>
          <a:p>
            <a:endParaRPr dirty="0"/>
          </a:p>
          <a:p>
            <a:r>
              <a:rPr b="1" dirty="0"/>
              <a:t>Gif</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advanceCardE03760C5AB684758B56AA29F9E6C257B</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Horário em blocos de 1h</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Borracha</a:t>
            </a:r>
            <a:endParaRPr dirty="0"/>
          </a:p>
          <a:p>
            <a:r>
              <a:rPr b="0" dirty="0"/>
              <a:t>No alt text provided</a:t>
            </a:r>
            <a:endParaRPr dirty="0"/>
          </a:p>
          <a:p>
            <a:endParaRPr dirty="0"/>
          </a:p>
          <a:p>
            <a:r>
              <a:rPr b="1" dirty="0"/>
              <a:t>Icon_Dica</a:t>
            </a:r>
            <a:endParaRPr dirty="0"/>
          </a:p>
          <a:p>
            <a:r>
              <a:rPr b="0" dirty="0"/>
              <a:t>No alt text provided</a:t>
            </a:r>
            <a:endParaRPr dirty="0"/>
          </a:p>
          <a:p>
            <a:endParaRPr dirty="0"/>
          </a:p>
          <a:p>
            <a:r>
              <a:rPr b="1" dirty="0"/>
              <a:t>Horário em blocos de 1h</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Botão_RJ</a:t>
            </a:r>
            <a:endParaRPr dirty="0"/>
          </a:p>
          <a:p>
            <a:r>
              <a:rPr b="0" dirty="0"/>
              <a:t>No alt text provided</a:t>
            </a:r>
            <a:endParaRPr dirty="0"/>
          </a:p>
          <a:p>
            <a:endParaRPr dirty="0"/>
          </a:p>
          <a:p>
            <a:r>
              <a:rPr b="1" dirty="0"/>
              <a:t>Botão_DF</a:t>
            </a:r>
            <a:endParaRPr dirty="0"/>
          </a:p>
          <a:p>
            <a:r>
              <a:rPr b="0" dirty="0"/>
              <a:t>No alt text provided</a:t>
            </a:r>
            <a:endParaRPr dirty="0"/>
          </a:p>
          <a:p>
            <a:endParaRPr dirty="0"/>
          </a:p>
          <a:p>
            <a:r>
              <a:rPr b="1" dirty="0"/>
              <a:t>Selecione Praça</a:t>
            </a:r>
            <a:endParaRPr dirty="0"/>
          </a:p>
          <a:p>
            <a:r>
              <a:rPr b="0" dirty="0"/>
              <a:t>No alt text provided</a:t>
            </a:r>
            <a:endParaRPr dirty="0"/>
          </a:p>
          <a:p>
            <a:endParaRPr dirty="0"/>
          </a:p>
          <a:p>
            <a:r>
              <a:rPr b="1" dirty="0"/>
              <a:t>Botão_Voltar</a:t>
            </a:r>
            <a:endParaRPr dirty="0"/>
          </a:p>
          <a:p>
            <a:r>
              <a:rPr b="0" dirty="0"/>
              <a:t>No alt text provided</a:t>
            </a:r>
            <a:endParaRPr dirty="0"/>
          </a:p>
          <a:p>
            <a:endParaRPr dirty="0"/>
          </a:p>
          <a:p>
            <a:r>
              <a:rPr b="1" dirty="0"/>
              <a:t>Seg_Período</a:t>
            </a:r>
            <a:endParaRPr dirty="0"/>
          </a:p>
          <a:p>
            <a:r>
              <a:rPr b="0" dirty="0"/>
              <a:t>No alt text provided</a:t>
            </a:r>
            <a:endParaRPr dirty="0"/>
          </a:p>
          <a:p>
            <a:endParaRPr dirty="0"/>
          </a:p>
          <a:p>
            <a:r>
              <a:rPr b="1" dirty="0"/>
              <a:t>Período</a:t>
            </a:r>
            <a:endParaRPr dirty="0"/>
          </a:p>
          <a:p>
            <a:r>
              <a:rPr b="0" dirty="0"/>
              <a:t>No alt text provided</a:t>
            </a:r>
            <a:endParaRPr dirty="0"/>
          </a:p>
          <a:p>
            <a:endParaRPr dirty="0"/>
          </a:p>
          <a:p>
            <a:r>
              <a:rPr b="1" dirty="0"/>
              <a:t>Seg_D.Semana</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Faixa Etária</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OPM#</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Feminino</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Masculino</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Faixa Etária</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OPM#</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Feminino</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Masculino</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Faixa Etária</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OPM#</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Feminino</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Masculino</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Fonte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Horário em blocos de 1h</a:t>
            </a:r>
            <a:endParaRPr dirty="0"/>
          </a:p>
          <a:p>
            <a:r>
              <a:rPr b="0" dirty="0"/>
              <a:t>No alt text provided</a:t>
            </a:r>
            <a:endParaRPr dirty="0"/>
          </a:p>
          <a:p>
            <a:endParaRPr dirty="0"/>
          </a:p>
          <a:p>
            <a:r>
              <a:rPr b="1" dirty="0"/>
              <a:t>Icon_Dica</a:t>
            </a:r>
            <a:endParaRPr dirty="0"/>
          </a:p>
          <a:p>
            <a:r>
              <a:rPr b="0" dirty="0"/>
              <a:t>No alt text provided</a:t>
            </a:r>
            <a:endParaRPr dirty="0"/>
          </a:p>
          <a:p>
            <a:endParaRPr dirty="0"/>
          </a:p>
          <a:p>
            <a:r>
              <a:rPr b="1" dirty="0"/>
              <a:t>Borracha</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Botão_RJ</a:t>
            </a:r>
            <a:endParaRPr dirty="0"/>
          </a:p>
          <a:p>
            <a:r>
              <a:rPr b="0" dirty="0"/>
              <a:t>No alt text provided</a:t>
            </a:r>
            <a:endParaRPr dirty="0"/>
          </a:p>
          <a:p>
            <a:endParaRPr dirty="0"/>
          </a:p>
          <a:p>
            <a:r>
              <a:rPr b="1" dirty="0"/>
              <a:t>Botão_DF</a:t>
            </a:r>
            <a:endParaRPr dirty="0"/>
          </a:p>
          <a:p>
            <a:r>
              <a:rPr b="0" dirty="0"/>
              <a:t>No alt text provided</a:t>
            </a:r>
            <a:endParaRPr dirty="0"/>
          </a:p>
          <a:p>
            <a:endParaRPr dirty="0"/>
          </a:p>
          <a:p>
            <a:r>
              <a:rPr b="1" dirty="0"/>
              <a:t>Selecione Praça</a:t>
            </a:r>
            <a:endParaRPr dirty="0"/>
          </a:p>
          <a:p>
            <a:r>
              <a:rPr b="0" dirty="0"/>
              <a:t>No alt text provided</a:t>
            </a:r>
            <a:endParaRPr dirty="0"/>
          </a:p>
          <a:p>
            <a:endParaRPr dirty="0"/>
          </a:p>
          <a:p>
            <a:r>
              <a:rPr b="1" dirty="0"/>
              <a:t>Botão_Voltar</a:t>
            </a:r>
            <a:endParaRPr dirty="0"/>
          </a:p>
          <a:p>
            <a:r>
              <a:rPr b="0" dirty="0"/>
              <a:t>No alt text provided</a:t>
            </a:r>
            <a:endParaRPr dirty="0"/>
          </a:p>
          <a:p>
            <a:endParaRPr dirty="0"/>
          </a:p>
          <a:p>
            <a:r>
              <a:rPr b="1" dirty="0"/>
              <a:t>Seg_Período</a:t>
            </a:r>
            <a:endParaRPr dirty="0"/>
          </a:p>
          <a:p>
            <a:r>
              <a:rPr b="0" dirty="0"/>
              <a:t>No alt text provided</a:t>
            </a:r>
            <a:endParaRPr dirty="0"/>
          </a:p>
          <a:p>
            <a:endParaRPr dirty="0"/>
          </a:p>
          <a:p>
            <a:r>
              <a:rPr b="1" dirty="0"/>
              <a:t>Período</a:t>
            </a:r>
            <a:endParaRPr dirty="0"/>
          </a:p>
          <a:p>
            <a:r>
              <a:rPr b="0" dirty="0"/>
              <a:t>No alt text provided</a:t>
            </a:r>
            <a:endParaRPr dirty="0"/>
          </a:p>
          <a:p>
            <a:endParaRPr dirty="0"/>
          </a:p>
          <a:p>
            <a:r>
              <a:rPr b="1" dirty="0"/>
              <a:t>Seg_D.Semana</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Faixa Etária</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OPM#</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Feminino</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Masculino</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Faixa Etária</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OPM#</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Feminino</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Masculino</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Faixa Etária</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OPM#</a:t>
            </a:r>
            <a:endParaRPr dirty="0"/>
          </a:p>
          <a:p>
            <a:r>
              <a:rPr b="0" dirty="0"/>
              <a:t>No alt text provided</a:t>
            </a:r>
            <a:endParaRPr dirty="0"/>
          </a:p>
          <a:p>
            <a:endParaRPr dirty="0"/>
          </a:p>
          <a:p>
            <a:r>
              <a:rPr b="1" dirty="0"/>
              <a:t>Fim</a:t>
            </a:r>
            <a:endParaRPr dirty="0"/>
          </a:p>
          <a:p>
            <a:r>
              <a:rPr b="0" dirty="0"/>
              <a:t>No alt text provided</a:t>
            </a:r>
            <a:endParaRPr dirty="0"/>
          </a:p>
          <a:p>
            <a:endParaRPr dirty="0"/>
          </a:p>
          <a:p>
            <a:r>
              <a:rPr b="1" dirty="0"/>
              <a:t>Início</a:t>
            </a:r>
            <a:endParaRPr dirty="0"/>
          </a:p>
          <a:p>
            <a:r>
              <a:rPr b="0" dirty="0"/>
              <a:t>No alt text provided</a:t>
            </a:r>
            <a:endParaRPr dirty="0"/>
          </a:p>
          <a:p>
            <a:endParaRPr dirty="0"/>
          </a:p>
          <a:p>
            <a:r>
              <a:rPr b="1" dirty="0"/>
              <a:t>Seg_Publico</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Feminino</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Masculino</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Linha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Fonte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Icon_TMED</a:t>
            </a:r>
            <a:endParaRPr dirty="0"/>
          </a:p>
          <a:p>
            <a:r>
              <a:rPr b="0" dirty="0"/>
              <a:t>No alt text provided</a:t>
            </a:r>
            <a:endParaRPr dirty="0"/>
          </a:p>
          <a:p>
            <a:endParaRPr dirty="0"/>
          </a:p>
          <a:p>
            <a:r>
              <a:rPr b="1" dirty="0"/>
              <a:t>Icon_Evolucao</a:t>
            </a:r>
            <a:endParaRPr dirty="0"/>
          </a:p>
          <a:p>
            <a:r>
              <a:rPr b="0" dirty="0"/>
              <a:t>No alt text provided</a:t>
            </a:r>
            <a:endParaRPr dirty="0"/>
          </a:p>
          <a:p>
            <a:endParaRPr dirty="0"/>
          </a:p>
          <a:p>
            <a:r>
              <a:rPr b="1" dirty="0"/>
              <a:t>Icon_Menu</a:t>
            </a:r>
            <a:endParaRPr dirty="0"/>
          </a:p>
          <a:p>
            <a:r>
              <a:rPr b="0" dirty="0"/>
              <a:t>No alt text provided</a:t>
            </a:r>
            <a:endParaRPr dirty="0"/>
          </a:p>
          <a:p>
            <a:endParaRPr dirty="0"/>
          </a:p>
          <a:p>
            <a:r>
              <a:rPr b="1" dirty="0"/>
              <a:t>Icon_Ranking</a:t>
            </a:r>
            <a:endParaRPr dirty="0"/>
          </a:p>
          <a:p>
            <a:r>
              <a:rPr b="0" dirty="0"/>
              <a:t>No alt text provided</a:t>
            </a:r>
            <a:endParaRPr dirty="0"/>
          </a:p>
          <a:p>
            <a:endParaRPr dirty="0"/>
          </a:p>
          <a:p>
            <a:r>
              <a:rPr b="1" dirty="0"/>
              <a:t>Icon_Perfil</a:t>
            </a:r>
            <a:endParaRPr dirty="0"/>
          </a:p>
          <a:p>
            <a:r>
              <a:rPr b="0" dirty="0"/>
              <a:t>No alt text provided</a:t>
            </a:r>
            <a:endParaRPr dirty="0"/>
          </a:p>
          <a:p>
            <a:endParaRPr dirty="0"/>
          </a:p>
          <a:p>
            <a:r>
              <a:rPr b="1" dirty="0"/>
              <a:t>Icon_Comparativo</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‹nº›</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a4d54c5e-f27a-450a-86a3-0e26000ee883/?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Gif_Equalizer ,Evolução ,Comparativo ,Tempo Médio ,Perfil ,Ranking ,actionButton ,image ,Icon_radio.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areaChart ,areaChart ,areaChart ,Borracha ,actionButton ,actionButton ,actionButton ,actionButton ,areaChart ,clusteredColumnChart ,card ,shape ,image ,image ,image ,image ,image ,image ,image ,advanceCardE03760C5AB684758B56AA29F9E6C257B ,card ,textbox ,Evolução Tempo Médio ,Evolução Ouvintes por Minuto ,Início ,Fim ,Dic_Zona ,textbox ,shape ,Seg_Período ,Seg_Publico ,Seg_Emissora ,Botão_RJ ,Botão_DF ,Selecione Praça ,Botão_Voltar ,Período ,Fonte ,shape ,Icon_TMED ,Icon_Evolucao ,Icon_Menu ,Icon_Ranking ,Icon_Perfil ,Icon_Comparativo ,Icon_Home ,Card_Emissora ,card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05_DF</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areaChart ,areaChart ,areaChart ,Borracha ,actionButton ,actionButton ,actionButton ,actionButton ,areaChart ,clusteredColumnChart ,card ,shape ,image ,image ,image ,image ,image ,image ,image ,advanceCardE03760C5AB684758B56AA29F9E6C257B ,card ,textbox ,Evolução Tempo Médio ,Evolução Ouvintes por Minuto ,Início ,Fim ,Dic_Zona ,textbox ,shape ,Seg_Período ,Seg_Publico ,Seg_Emissora ,Botão_RJ ,Botão_DF ,Selecione Praça ,Botão_Voltar ,Período ,Fonte ,shape ,Icon_TMED ,Icon_Evolucao ,Icon_Menu ,Icon_Ranking ,Icon_Perfil ,Icon_Comparativo ,Icon_Home ,Card_Emissora ,card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05_RJ</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t_Pos_Rank ,Bt_SHR# ,Bt_OPM# ,Borracha ,Im_Rank ,Im_Eixo ,textbox ,shape ,Dic_Zona ,Botão_RJ ,Botão_DF ,Selecione Praça ,Botão_Voltar ,Seg_Publico ,Seg_Período ,Período ,Seg_D.Semana ,Fim ,Início ,image ,shape ,Icon_TMED ,Icon_Evolucao ,Icon_Comparativo ,Icon_Menu ,Icon_Ranking ,Icon_Perfil ,Icon_Home ,Fonte_2 ,card ,card ,advanceCardE03760C5AB684758B56AA29F9E6C257B ,textbox ,lineChart ,lineChart ,lineChart ,slicer ,image ,image ,shape ,image ,image ,image ,image ,image ,image ,image ,card ,textbox ,advanceCardE03760C5AB684758B56AA29F9E6C257B ,image ,card ,card ,slicer ,Posição da Emissora na Faixa Horária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06_DF</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actionButton ,Borracha ,Início ,Fim ,Dic_Zona ,textbox ,shape ,Botão_RJ ,Botão_DF ,Selecione Praça ,Botão_Voltar ,Seg_Publico ,Seg_Período ,Período ,Seg_D.Semana ,Im_Rank ,Im_Eixo ,Posição da Emissora na Faixa Horária ,shape ,Icon_TMED ,Icon_Evolucao ,Icon_Comparativo ,Icon_Menu ,Icon_Ranking ,Icon_Perfil ,Icon_Home ,Fonte_2 ,card ,card ,advanceCardE03760C5AB684758B56AA29F9E6C257B ,textbox ,lineChart ,lineChart ,lineChart ,image ,image ,shape ,image ,image ,image ,image ,image ,image ,image ,card ,card ,card ,textbox ,advanceCardE03760C5AB684758B56AA29F9E6C257B ,slicer ,slicer ,clusteredBarChart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06_RJ</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actionButton ,Borracha ,Im_Rank ,Im_Eixo ,textbox ,shape ,Dic_Zona ,Botão_RJ ,Botão_DF ,Selecione Praça ,Botão_Voltar ,Seg_Publico ,Seg_Período ,Período ,Seg_D.Semana ,Fim ,Início ,OPM# da Emissora na Faixa Horária ,image ,shape ,Icon_TMED ,Icon_Evolucao ,Icon_Comparativo ,Icon_Menu ,Icon_Ranking ,Icon_Perfil ,Icon_Home ,Fonte_2 ,card ,card ,advanceCardE03760C5AB684758B56AA29F9E6C257B ,textbox ,lineChart ,lineChart ,lineChart ,image ,image ,shape ,image ,image ,image ,image ,image ,image ,image ,card ,textbox ,advanceCardE03760C5AB684758B56AA29F9E6C257B ,image ,card ,card ,slicer ,slicer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07_DF</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actionButton ,Borracha ,Início ,Fim ,Dic_Zona ,textbox ,shape ,Botão_RJ ,Botão_DF ,Selecione Praça ,Botão_Voltar ,Seg_Publico ,Seg_Período ,Período ,Seg_D.Semana ,Im_Rank ,Im_Eixo ,OPM# da Emissora na Faixa Horária ,image ,shape ,Icon_TMED ,Icon_Evolucao ,Icon_Comparativo ,Icon_Menu ,Icon_Ranking ,Icon_Perfil ,Icon_Home ,Fonte_2 ,card ,card ,advanceCardE03760C5AB684758B56AA29F9E6C257B ,textbox ,lineChart ,lineChart ,lineChart ,image ,image ,shape ,image ,image ,image ,image ,image ,image ,image ,card ,textbox ,advanceCardE03760C5AB684758B56AA29F9E6C257B ,card ,card ,clusteredBarChart ,slicer ,slicer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07_RJ</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Borracha ,Im_Rank ,Im_Eixo ,textbox ,shape ,Dic_Zona ,Botão_RJ ,Botão_DF ,Selecione Praça ,Botão_Voltar ,Seg_Publico ,Seg_Período ,Período ,Seg_D.Semana ,Fim ,Início ,SHARE# da Emissora na Faixa Horária ,image ,shape ,Icon_TMED ,Icon_Evolucao ,Icon_Comparativo ,Icon_Menu ,Icon_Ranking ,Icon_Perfil ,Icon_Home ,Fonte_2 ,card ,card ,advanceCardE03760C5AB684758B56AA29F9E6C257B ,textbox ,lineChart ,lineChart ,lineChart ,image ,image ,shape ,image ,image ,image ,image ,image ,image ,image ,card ,textbox ,advanceCardE03760C5AB684758B56AA29F9E6C257B ,image ,card ,card ,actionButton ,actionButton ,slicer ,slicer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08_DF</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Borracha ,Im_Rank ,Im_Eixo ,textbox ,shape ,Dic_Zona ,Botão_RJ ,Botão_DF ,Selecione Praça ,Botão_Voltar ,Seg_Publico ,Seg_Período ,Período ,Seg_D.Semana ,Fim ,Início ,SHARE# da Emissora na Faixa Horária ,image ,shape ,Icon_TMED ,Icon_Evolucao ,Icon_Comparativo ,Icon_Menu ,Icon_Ranking ,Icon_Perfil ,Icon_Home ,Fonte_2 ,card ,card ,advanceCardE03760C5AB684758B56AA29F9E6C257B ,textbox ,lineChart ,lineChart ,lineChart ,image ,image ,shape ,image ,image ,image ,image ,image ,image ,image ,card ,textbox ,advanceCardE03760C5AB684758B56AA29F9E6C257B ,image ,card ,card ,actionButton ,actionButton ,slicer ,slicer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08_RJ</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b_bar ,image ,Icon_Dica ,image ,image ,textbox ,shape ,card ,actionButton ,actionButton ,shape ,actionButton ,slicer ,slicer ,slicer ,slicer ,card ,card ,tableEx ,clusteredBarChart ,image ,shape ,image ,image ,image ,image ,image ,image ,image ,card ,card ,card ,advanceCardE03760C5AB684758B56AA29F9E6C257B ,textbox ,Im_Rank ,Im_Eixo ,Total Emissoras OPM# ,shape ,shape ,Icon_TMED ,Icon_Evolucao ,Icon_Comparativo ,Icon_Menu ,Icon_Ranking ,Icon_Perfil ,Icon_Home ,actionButton ,textbox ,actionButton ,textbox ,actionButton ,textbox ,Horário em blocos de 1h ,Fonte ,image ,card ,card ,textbox ,advanceCardE03760C5AB684758B56AA29F9E6C257B.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01_DF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b_bar ,image ,Icon_Dica ,image ,image ,card ,card ,card ,textbox ,shape ,actionButton ,actionButton ,shape ,actionButton ,slicer ,slicer ,slicer ,slicer ,tableEx ,clusteredBarChart ,shape ,image ,image ,image ,image ,image ,image ,image ,card ,advanceCardE03760C5AB684758B56AA29F9E6C257B ,textbox ,card ,card ,Im_Rank ,Im_Eixo ,Total Emissoras OPM# ,shape ,Icon_TMED ,Icon_Evolucao ,Icon_Comparativo ,Icon_Menu ,Icon_Ranking ,Icon_Perfil ,Icon_Home ,actionButton ,textbox ,actionButton ,textbox ,actionButton ,textbox ,Horário em blocos de 1h ,Fonte ,shape ,advanceCardE03760C5AB684758B56AA29F9E6C257B ,textbox ,card ,card ,clusteredBar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01_RJ</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image ,shape ,card ,card ,slicer ,slicer ,slicer ,slicer ,actionButton ,shape ,actionButton ,actionButton ,shape ,textbox ,textbox ,card ,card ,card ,tableEx ,tableEx ,tableEx ,tableEx ,tableEx ,tableEx ,card ,card ,card ,card ,card ,card ,card ,clusteredBarChart ,Icon_Home ,Icon_Perfil ,Icon_Ranking ,Icon_Menu ,Icon_Comparativo ,Icon_Evolucao ,Icon_TMED ,shape ,textbox ,card ,card ,Faixa Etária ,Classe Social ,Gênero ,Acesso pela Internet ,Instrução ,Condição ,Card_Emissora ,Zona_1 ,Zona_2 ,Zona_3 ,Zona_4 ,Zona_5 ,Zona_6 ,Head_Gif ,Font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02_DF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Head_Gif ,ZONA SUL / TIJUCA ,ZONA PORTUARIA ,ZONA OESTE ,ZONA NORTE ,ZONA NITEROI / MARICA ,ZONA LESTE FLUMINENSE ,ZONA BARRA / JACAREPAGUA ,ZONA BAIXADA SUL ,ZONA BAIXADA NORTE ,ZONA BAIXADA CENTRAL ,Card_Emissora ,Condição ,Instrução ,Acesso pela Internet ,Gênero ,Classe Social ,Faixa Etária ,Fonte ,card ,card ,textbox ,shape ,Icon_TMED ,Icon_Evolucao ,Icon_Comparativo ,Icon_Menu ,Icon_Ranking ,Icon_Perfil ,Icon_Home ,clusteredBarChart ,card ,card ,card ,card ,card ,card ,card ,card ,card ,card ,card ,tableEx ,tableEx ,tableEx ,tableEx ,tableEx ,tableEx ,card ,card ,card ,textbox ,textbox ,shape ,actionButton ,actionButton ,shape ,actionButton ,slicer ,slicer ,slicer ,slicer ,card ,card ,shape ,imag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02_RJ</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con_Dica ,textbox ,Classe Social ,textbox ,Faixa Etária ,shape ,textbox ,Gênero ,image ,textbox ,tableEx ,textbox ,tableEx ,shape ,textbox ,tableEx ,image ,image ,image ,Fonte_2 ,textbox ,advanceCardE03760C5AB684758B56AA29F9E6C257B ,card ,card ,Parte do Segmento ,Gif ,shape ,Icon_TMED ,Icon_Evolucao ,Icon_Comparativo ,Icon_Menu ,Icon_Ranking ,Icon_Perfil ,Icon_Home ,clusteredBarChart ,textbox ,tableEx ,textbox ,tableEx ,shape ,image ,textbox ,tableEx ,card ,card ,card ,textbox ,advanceCardE03760C5AB684758B56AA29F9E6C257B ,textbox ,shape ,actionButton ,actionButton ,shape ,actionButton ,slicer ,slicer ,slicer ,slicer ,card ,card ,shape ,image ,image ,image ,image ,image ,image ,image ,Horário em blocos de 1h.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03_DF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con_Dica ,image ,image ,textbox ,tableEx ,textbox ,tableEx ,shape ,textbox ,tableEx ,image ,textbox ,Classe Social ,textbox ,Faixa Etária ,shape ,textbox ,Gênero ,image ,textbox ,advanceCardE03760C5AB684758B56AA29F9E6C257B ,card ,card ,Fonte_2 ,Parte do Segmento ,Gif ,shape ,Icon_TMED ,Icon_Evolucao ,Icon_Comparativo ,Icon_Menu ,Icon_Ranking ,Icon_Perfil ,Icon_Home ,clusteredBarChart ,textbox ,tableEx ,textbox ,tableEx ,shape ,textbox ,tableEx ,image ,card ,textbox ,advanceCardE03760C5AB684758B56AA29F9E6C257B ,card ,card ,textbox ,shape ,actionButton ,actionButton ,shape ,actionButton ,slicer ,slicer ,slicer ,slicer ,card ,card ,shape ,image ,image ,image ,image ,image ,image ,image ,Horário em blocos de 1h.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03_RJ</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orracha ,Icon_Dica ,Horário em blocos de 1h ,clusteredColumnChart ,donutChart ,card ,card ,card ,slicer ,card ,image ,textbox ,card ,image ,shape ,shape ,shape ,clusteredColumnChart ,donutChart ,card ,card ,card ,slicer ,card ,image ,textbox ,card ,image ,shape ,shape ,shape ,clusteredColumnChart ,donutChart ,card ,card ,card ,slicer ,card ,image ,textbox ,card ,image ,shape ,shape ,shape ,card ,shape ,image ,image ,image ,image ,image ,image ,image ,card ,card ,textbox ,textbox ,shape ,Botão_RJ ,Botão_DF ,Selecione Praça ,Botão_Voltar ,Seg_Período ,Período ,Seg_D.Semana ,Fim ,Início ,Faixa Etária ,donutChart ,OPM# ,Fim ,Início ,Seg_Publico ,card ,Feminino ,textbox ,card ,Masculino ,Linha ,Linha ,shape ,Faixa Etária ,donutChart ,OPM# ,Fim ,Início ,Seg_Publico ,card ,Feminino ,textbox ,card ,Masculino ,Linha ,Linha ,shape ,Faixa Etária ,donutChart ,OPM# ,Fim ,Início ,Seg_Publico ,card ,Feminino ,textbox ,card ,Masculino ,Linha ,Linha ,shape ,Fonte ,shape ,Icon_TMED ,Icon_Evolucao ,Icon_Menu ,Icon_Ranking ,Icon_Perfil ,Icon_Comparativo ,Icon_Home ,card ,card ,textbox ,clusteredBar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04_DF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Horário em blocos de 1h ,Icon_Dica ,Borracha ,clusteredColumnChart ,donutChart ,card ,card ,card ,slicer ,card ,image ,textbox ,card ,image ,shape ,shape ,shape ,clusteredColumnChart ,donutChart ,card ,card ,card ,slicer ,card ,image ,textbox ,card ,image ,shape ,shape ,shape ,clusteredColumnChart ,donutChart ,card ,card ,card ,slicer ,card ,image ,textbox ,card ,image ,shape ,shape ,shape ,card ,shape ,image ,image ,image ,image ,image ,image ,image ,card ,card ,textbox ,textbox ,shape ,Botão_RJ ,Botão_DF ,Selecione Praça ,Botão_Voltar ,Seg_Período ,Período ,Seg_D.Semana ,Fim ,Início ,Faixa Etária ,donutChart ,OPM# ,Fim ,Início ,Seg_Publico ,card ,Feminino ,textbox ,card ,Masculino ,Linha ,Linha ,shape ,Faixa Etária ,donutChart ,OPM# ,Fim ,Início ,Seg_Publico ,card ,Feminino ,textbox ,card ,Masculino ,Linha ,Linha ,shape ,Faixa Etária ,donutChart ,OPM# ,Fim ,Início ,Seg_Publico ,card ,Feminino ,textbox ,card ,Masculino ,Linha ,Linha ,shape ,Fonte ,shape ,Icon_TMED ,Icon_Evolucao ,Icon_Menu ,Icon_Ranking ,Icon_Perfil ,Icon_Comparativo ,Icon_Home ,card ,card ,textbox ,clusteredBar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04_RJ</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TotalTime>
  <Words>6173</Words>
  <Application>Microsoft Office PowerPoint</Application>
  <PresentationFormat>Widescreen</PresentationFormat>
  <Paragraphs>3303</Paragraphs>
  <Slides>17</Slides>
  <Notes>17</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17</vt:i4>
      </vt:variant>
    </vt:vector>
  </HeadingPairs>
  <TitlesOfParts>
    <vt:vector size="21" baseType="lpstr">
      <vt:lpstr>Arial</vt:lpstr>
      <vt:lpstr>Calibri</vt:lpstr>
      <vt:lpstr>Calibri Light</vt:lpstr>
      <vt:lpstr>Custom Design</vt:lpstr>
      <vt:lpstr>Home</vt:lpstr>
      <vt:lpstr>01_DF</vt:lpstr>
      <vt:lpstr>01_RJ</vt:lpstr>
      <vt:lpstr>02_DF</vt:lpstr>
      <vt:lpstr>02_RJ</vt:lpstr>
      <vt:lpstr>03_DF</vt:lpstr>
      <vt:lpstr>03_RJ</vt:lpstr>
      <vt:lpstr>04_DF</vt:lpstr>
      <vt:lpstr>04_RJ</vt:lpstr>
      <vt:lpstr>05_DF</vt:lpstr>
      <vt:lpstr>05_RJ</vt:lpstr>
      <vt:lpstr>06_DF</vt:lpstr>
      <vt:lpstr>06_RJ</vt:lpstr>
      <vt:lpstr>07_DF</vt:lpstr>
      <vt:lpstr>07_RJ</vt:lpstr>
      <vt:lpstr>08_DF</vt:lpstr>
      <vt:lpstr>08_RJ</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Pedro Henrique Sousa lima</cp:lastModifiedBy>
  <cp:revision>5</cp:revision>
  <dcterms:created xsi:type="dcterms:W3CDTF">2016-09-04T11:54:55Z</dcterms:created>
  <dcterms:modified xsi:type="dcterms:W3CDTF">2023-03-01T12:31:22Z</dcterms:modified>
</cp:coreProperties>
</file>